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72" r:id="rId5"/>
    <p:sldId id="273" r:id="rId6"/>
    <p:sldId id="275" r:id="rId7"/>
    <p:sldId id="281" r:id="rId8"/>
    <p:sldId id="274" r:id="rId9"/>
    <p:sldId id="276" r:id="rId10"/>
    <p:sldId id="277" r:id="rId11"/>
    <p:sldId id="278" r:id="rId12"/>
    <p:sldId id="279" r:id="rId13"/>
    <p:sldId id="268" r:id="rId14"/>
    <p:sldId id="282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4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-128" y="-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2186" y="1083174"/>
            <a:ext cx="9187374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2186" y="3562849"/>
            <a:ext cx="918737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186" y="1709738"/>
            <a:ext cx="8815264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2186" y="4589463"/>
            <a:ext cx="881526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32185" y="1825625"/>
            <a:ext cx="444539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8252" y="1825625"/>
            <a:ext cx="460130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8/18/19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185" y="352062"/>
            <a:ext cx="9187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2185" y="1668100"/>
            <a:ext cx="460013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32186" y="2492012"/>
            <a:ext cx="460013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30795" y="1668100"/>
            <a:ext cx="44887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30795" y="2492012"/>
            <a:ext cx="448876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8/18/19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8/18/19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8/18/19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897" y="465138"/>
            <a:ext cx="3099980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8548" y="465138"/>
            <a:ext cx="5371011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95897" y="2065338"/>
            <a:ext cx="309998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8/18/19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897" y="457200"/>
            <a:ext cx="2677886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09852" y="457200"/>
            <a:ext cx="5809707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95897" y="2057400"/>
            <a:ext cx="267788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8/18/19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2185" y="417376"/>
            <a:ext cx="9187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2185" y="1841862"/>
            <a:ext cx="9187375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2185" y="6339398"/>
            <a:ext cx="2326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76D79ED-3FA7-4EF8-964B-EB8BCFAB02F8}" type="datetimeFigureOut">
              <a:rPr lang="en-US" smtClean="0"/>
              <a:pPr/>
              <a:t>8/18/19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1059" y="6339398"/>
            <a:ext cx="3489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91193" y="6356350"/>
            <a:ext cx="2028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30647" y="5035152"/>
            <a:ext cx="1136899" cy="3243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-1998232" y="2661600"/>
            <a:ext cx="36576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prezentr.com!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TCOO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Charging Basics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 Combo Plug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38" y="1979613"/>
            <a:ext cx="4249737" cy="4249737"/>
          </a:xfrm>
        </p:spPr>
      </p:pic>
    </p:spTree>
    <p:extLst>
      <p:ext uri="{BB962C8B-B14F-4D97-AF65-F5344CB8AC3E}">
        <p14:creationId xmlns:p14="http://schemas.microsoft.com/office/powerpoint/2010/main" val="3944199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J1772 Adapter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366" y="1979613"/>
            <a:ext cx="2560880" cy="4249737"/>
          </a:xfrm>
        </p:spPr>
      </p:pic>
    </p:spTree>
    <p:extLst>
      <p:ext uri="{BB962C8B-B14F-4D97-AF65-F5344CB8AC3E}">
        <p14:creationId xmlns:p14="http://schemas.microsoft.com/office/powerpoint/2010/main" val="2030748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CHAdeMO</a:t>
            </a:r>
            <a:r>
              <a:rPr lang="en-US" dirty="0" smtClean="0"/>
              <a:t> Adapter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231" y="1746310"/>
            <a:ext cx="5992763" cy="4333089"/>
          </a:xfrm>
        </p:spPr>
      </p:pic>
    </p:spTree>
    <p:extLst>
      <p:ext uri="{BB962C8B-B14F-4D97-AF65-F5344CB8AC3E}">
        <p14:creationId xmlns:p14="http://schemas.microsoft.com/office/powerpoint/2010/main" val="559552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Caution - charging too high will reduce regenerative braking.</a:t>
            </a:r>
          </a:p>
          <a:p>
            <a:endParaRPr lang="en-US" dirty="0"/>
          </a:p>
          <a:p>
            <a:r>
              <a:rPr lang="en-US" dirty="0" smtClean="0"/>
              <a:t>It is normal for the cooling fans to be loud when Supercharging.</a:t>
            </a:r>
          </a:p>
          <a:p>
            <a:endParaRPr lang="en-US" dirty="0"/>
          </a:p>
          <a:p>
            <a:r>
              <a:rPr lang="en-US" dirty="0" smtClean="0"/>
              <a:t>Charging will be much slower at low &amp; high SOC.</a:t>
            </a:r>
          </a:p>
          <a:p>
            <a:endParaRPr lang="en-US" dirty="0"/>
          </a:p>
          <a:p>
            <a:r>
              <a:rPr lang="en-US" dirty="0" smtClean="0"/>
              <a:t>You will lose some charge, even when plugged-in.</a:t>
            </a:r>
          </a:p>
          <a:p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PlugShare</a:t>
            </a:r>
            <a:r>
              <a:rPr lang="en-US" dirty="0"/>
              <a:t> to find charging </a:t>
            </a:r>
            <a:r>
              <a:rPr lang="en-US" dirty="0" smtClean="0"/>
              <a:t>locations.</a:t>
            </a:r>
          </a:p>
          <a:p>
            <a:endParaRPr lang="en-US" dirty="0"/>
          </a:p>
          <a:p>
            <a:r>
              <a:rPr lang="en-US" dirty="0" smtClean="0"/>
              <a:t>Charging Etiquette</a:t>
            </a:r>
            <a:r>
              <a:rPr lang="mr-IN" dirty="0" smtClean="0"/>
              <a:t>…</a:t>
            </a:r>
            <a:r>
              <a:rPr lang="en-US" dirty="0" smtClean="0"/>
              <a:t> a topic of it’s own.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58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Stay between 20% - 80%.</a:t>
            </a:r>
          </a:p>
          <a:p>
            <a:endParaRPr lang="en-US" dirty="0"/>
          </a:p>
          <a:p>
            <a:r>
              <a:rPr lang="en-US" dirty="0" smtClean="0"/>
              <a:t>It’s okay to go to 10% - 90%.</a:t>
            </a:r>
          </a:p>
          <a:p>
            <a:endParaRPr lang="en-US" dirty="0"/>
          </a:p>
          <a:p>
            <a:r>
              <a:rPr lang="en-US" dirty="0" smtClean="0"/>
              <a:t>Try to avoid less than 10% or more than 90%.</a:t>
            </a:r>
          </a:p>
          <a:p>
            <a:endParaRPr lang="en-US" dirty="0"/>
          </a:p>
          <a:p>
            <a:r>
              <a:rPr lang="en-US" dirty="0" smtClean="0"/>
              <a:t>Charge at Level 2 if feasible.</a:t>
            </a:r>
          </a:p>
          <a:p>
            <a:endParaRPr lang="en-US" dirty="0"/>
          </a:p>
          <a:p>
            <a:r>
              <a:rPr lang="en-US" dirty="0" smtClean="0"/>
              <a:t>Keep </a:t>
            </a:r>
            <a:r>
              <a:rPr lang="en-US" dirty="0" err="1" smtClean="0"/>
              <a:t>Regen</a:t>
            </a:r>
            <a:r>
              <a:rPr lang="en-US" dirty="0" smtClean="0"/>
              <a:t> at Standard.</a:t>
            </a:r>
          </a:p>
          <a:p>
            <a:endParaRPr lang="en-US" dirty="0"/>
          </a:p>
          <a:p>
            <a:r>
              <a:rPr lang="en-US" dirty="0" smtClean="0"/>
              <a:t>Supercharging on trips </a:t>
            </a:r>
            <a:r>
              <a:rPr lang="mr-IN" dirty="0" smtClean="0"/>
              <a:t>–</a:t>
            </a:r>
            <a:r>
              <a:rPr lang="en-US" dirty="0" smtClean="0"/>
              <a:t> stay low, </a:t>
            </a:r>
            <a:r>
              <a:rPr lang="en-US" smtClean="0"/>
              <a:t>don’t go too </a:t>
            </a:r>
            <a:r>
              <a:rPr lang="en-US" dirty="0" smtClean="0"/>
              <a:t>high.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4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Thanks!!</a:t>
            </a:r>
            <a:endParaRPr lang="en-US" dirty="0"/>
          </a:p>
        </p:txBody>
      </p:sp>
      <p:pic>
        <p:nvPicPr>
          <p:cNvPr id="4" name="Content Placeholder 3" descr="borislav-mitkov-docbrowntest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9" b="26119"/>
          <a:stretch>
            <a:fillRect/>
          </a:stretch>
        </p:blipFill>
        <p:spPr>
          <a:xfrm>
            <a:off x="3606061" y="2047310"/>
            <a:ext cx="6898547" cy="3294342"/>
          </a:xfrm>
        </p:spPr>
      </p:pic>
    </p:spTree>
    <p:extLst>
      <p:ext uri="{BB962C8B-B14F-4D97-AF65-F5344CB8AC3E}">
        <p14:creationId xmlns:p14="http://schemas.microsoft.com/office/powerpoint/2010/main" val="148265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Faster!</a:t>
            </a:r>
            <a:endParaRPr lang="en-US" dirty="0"/>
          </a:p>
        </p:txBody>
      </p:sp>
      <p:pic>
        <p:nvPicPr>
          <p:cNvPr id="4" name="Content Placeholder 3" descr="bae7e313d2ba0a6356e4fb7807584131--lightning-strikes-top-movi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8" b="141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2658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Charging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0164" y="1979773"/>
            <a:ext cx="8759396" cy="46599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Level 1</a:t>
            </a:r>
          </a:p>
          <a:p>
            <a:pPr lvl="1"/>
            <a:r>
              <a:rPr lang="en-US" sz="1800" dirty="0" smtClean="0"/>
              <a:t>120V AC (Single Phase)</a:t>
            </a:r>
          </a:p>
          <a:p>
            <a:pPr lvl="1"/>
            <a:r>
              <a:rPr lang="en-US" sz="1800" dirty="0" smtClean="0"/>
              <a:t>15A Circuit </a:t>
            </a:r>
            <a:r>
              <a:rPr lang="mr-IN" sz="1800" dirty="0" smtClean="0"/>
              <a:t>–</a:t>
            </a:r>
            <a:r>
              <a:rPr lang="en-US" sz="1800" dirty="0" smtClean="0"/>
              <a:t> 12A Max Continuous </a:t>
            </a:r>
            <a:r>
              <a:rPr lang="mr-IN" sz="1800" dirty="0" smtClean="0"/>
              <a:t>–</a:t>
            </a:r>
            <a:r>
              <a:rPr lang="en-US" sz="1800" dirty="0" smtClean="0"/>
              <a:t> 1.44kW</a:t>
            </a:r>
          </a:p>
          <a:p>
            <a:pPr lvl="1"/>
            <a:r>
              <a:rPr lang="en-US" sz="1800" dirty="0" smtClean="0"/>
              <a:t>20A Circuit </a:t>
            </a:r>
            <a:r>
              <a:rPr lang="mr-IN" sz="1800" dirty="0" smtClean="0"/>
              <a:t>–</a:t>
            </a:r>
            <a:r>
              <a:rPr lang="en-US" sz="1800" dirty="0" smtClean="0"/>
              <a:t> 16A Max Continuous </a:t>
            </a:r>
            <a:r>
              <a:rPr lang="mr-IN" sz="1800" dirty="0" smtClean="0"/>
              <a:t>–</a:t>
            </a:r>
            <a:r>
              <a:rPr lang="en-US" sz="1800" dirty="0" smtClean="0"/>
              <a:t> 1.92kW</a:t>
            </a:r>
          </a:p>
          <a:p>
            <a:endParaRPr lang="en-US" sz="1800" dirty="0" smtClean="0"/>
          </a:p>
          <a:p>
            <a:r>
              <a:rPr lang="en-US" sz="2400" dirty="0" smtClean="0"/>
              <a:t>Level 2</a:t>
            </a:r>
            <a:endParaRPr lang="en-US" sz="2400" dirty="0"/>
          </a:p>
          <a:p>
            <a:pPr lvl="1"/>
            <a:r>
              <a:rPr lang="en-US" sz="1800" dirty="0" smtClean="0"/>
              <a:t>208V </a:t>
            </a:r>
            <a:r>
              <a:rPr lang="mr-IN" sz="1800" dirty="0" smtClean="0"/>
              <a:t>–</a:t>
            </a:r>
            <a:r>
              <a:rPr lang="en-US" sz="1800" dirty="0" smtClean="0"/>
              <a:t> 240V AC (Single Phase)</a:t>
            </a:r>
          </a:p>
          <a:p>
            <a:pPr lvl="1"/>
            <a:r>
              <a:rPr lang="en-US" sz="1800" dirty="0" smtClean="0"/>
              <a:t>100A Circuit </a:t>
            </a:r>
            <a:r>
              <a:rPr lang="mr-IN" sz="1800" dirty="0" smtClean="0"/>
              <a:t>–</a:t>
            </a:r>
            <a:r>
              <a:rPr lang="en-US" sz="1800" dirty="0" smtClean="0"/>
              <a:t> 80A Max Continuous </a:t>
            </a:r>
            <a:r>
              <a:rPr lang="mr-IN" sz="1800" dirty="0" smtClean="0"/>
              <a:t>–</a:t>
            </a:r>
            <a:r>
              <a:rPr lang="en-US" sz="1800" dirty="0" smtClean="0"/>
              <a:t> 19.20kW</a:t>
            </a:r>
          </a:p>
          <a:p>
            <a:pPr lvl="1"/>
            <a:endParaRPr lang="en-US" sz="1800" dirty="0"/>
          </a:p>
          <a:p>
            <a:r>
              <a:rPr lang="en-US" sz="2400" dirty="0"/>
              <a:t>Level </a:t>
            </a:r>
            <a:r>
              <a:rPr lang="en-US" sz="2400" dirty="0" smtClean="0"/>
              <a:t>3</a:t>
            </a:r>
            <a:endParaRPr lang="en-US" sz="2400" dirty="0"/>
          </a:p>
          <a:p>
            <a:pPr lvl="1"/>
            <a:r>
              <a:rPr lang="en-US" sz="1800" dirty="0" smtClean="0"/>
              <a:t>Tesla </a:t>
            </a:r>
            <a:r>
              <a:rPr lang="en-US" sz="1800" dirty="0" err="1" smtClean="0"/>
              <a:t>CHAdeMO</a:t>
            </a:r>
            <a:r>
              <a:rPr lang="en-US" sz="1800" dirty="0" smtClean="0"/>
              <a:t>: 400V DC </a:t>
            </a:r>
            <a:r>
              <a:rPr lang="mr-IN" sz="1800" dirty="0" smtClean="0"/>
              <a:t>–</a:t>
            </a:r>
            <a:r>
              <a:rPr lang="en-US" sz="1800" dirty="0" smtClean="0"/>
              <a:t> 125A </a:t>
            </a:r>
            <a:r>
              <a:rPr lang="mr-IN" sz="1800" dirty="0" smtClean="0"/>
              <a:t>–</a:t>
            </a:r>
            <a:r>
              <a:rPr lang="en-US" sz="1800" dirty="0" smtClean="0"/>
              <a:t> 62.5kW</a:t>
            </a:r>
          </a:p>
          <a:p>
            <a:pPr lvl="1"/>
            <a:r>
              <a:rPr lang="en-US" sz="1800" dirty="0" smtClean="0"/>
              <a:t>Tesla Supercharger: 400V DC </a:t>
            </a:r>
            <a:r>
              <a:rPr lang="mr-IN" sz="1800" dirty="0" smtClean="0"/>
              <a:t>–</a:t>
            </a:r>
            <a:r>
              <a:rPr lang="en-US" sz="1800" dirty="0" smtClean="0"/>
              <a:t> 250kW</a:t>
            </a:r>
            <a:endParaRPr lang="en-US" sz="1800" dirty="0"/>
          </a:p>
          <a:p>
            <a:pPr lvl="1"/>
            <a:endParaRPr lang="en-US" sz="18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Onboard Charger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0164" y="1979773"/>
            <a:ext cx="8759396" cy="42494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Model 3</a:t>
            </a:r>
          </a:p>
          <a:p>
            <a:pPr lvl="1"/>
            <a:r>
              <a:rPr lang="en-US" sz="1800" dirty="0" smtClean="0"/>
              <a:t>Long </a:t>
            </a:r>
            <a:r>
              <a:rPr lang="en-US" sz="1800" dirty="0"/>
              <a:t>Range 3 = </a:t>
            </a:r>
            <a:r>
              <a:rPr lang="en-US" sz="1800" dirty="0" smtClean="0"/>
              <a:t>48A Max</a:t>
            </a:r>
          </a:p>
          <a:p>
            <a:pPr lvl="1"/>
            <a:r>
              <a:rPr lang="en-US" sz="1800" dirty="0" smtClean="0"/>
              <a:t>Short </a:t>
            </a:r>
            <a:r>
              <a:rPr lang="en-US" sz="1800" dirty="0"/>
              <a:t>/ Mid Range 3 = 32A </a:t>
            </a:r>
            <a:r>
              <a:rPr lang="en-US" sz="1800" dirty="0" smtClean="0"/>
              <a:t>Max</a:t>
            </a:r>
          </a:p>
          <a:p>
            <a:endParaRPr lang="en-US" sz="1800" dirty="0" smtClean="0"/>
          </a:p>
          <a:p>
            <a:r>
              <a:rPr lang="en-US" sz="2400" dirty="0" smtClean="0"/>
              <a:t>Model S/X</a:t>
            </a:r>
            <a:endParaRPr lang="en-US" sz="2400" dirty="0"/>
          </a:p>
          <a:p>
            <a:pPr lvl="1"/>
            <a:r>
              <a:rPr lang="en-US" sz="1800" dirty="0" smtClean="0"/>
              <a:t>Refresh </a:t>
            </a:r>
            <a:r>
              <a:rPr lang="en-US" sz="1800" dirty="0"/>
              <a:t>75kWh S/X = 48A </a:t>
            </a:r>
            <a:r>
              <a:rPr lang="en-US" sz="1800" dirty="0" smtClean="0"/>
              <a:t>Max</a:t>
            </a:r>
          </a:p>
          <a:p>
            <a:pPr lvl="1"/>
            <a:r>
              <a:rPr lang="en-US" sz="1800" dirty="0" smtClean="0"/>
              <a:t>Refresh </a:t>
            </a:r>
            <a:r>
              <a:rPr lang="en-US" sz="1800" dirty="0"/>
              <a:t>100kWh S/X = 72A </a:t>
            </a:r>
            <a:r>
              <a:rPr lang="en-US" sz="1800" dirty="0" smtClean="0"/>
              <a:t>Max</a:t>
            </a:r>
          </a:p>
          <a:p>
            <a:pPr lvl="1"/>
            <a:r>
              <a:rPr lang="en-US" sz="1800" dirty="0" smtClean="0"/>
              <a:t>Nosecone </a:t>
            </a:r>
            <a:r>
              <a:rPr lang="en-US" sz="1800" dirty="0"/>
              <a:t>S (Single Charger) = 40A </a:t>
            </a:r>
            <a:r>
              <a:rPr lang="en-US" sz="1800" dirty="0" smtClean="0"/>
              <a:t>Max</a:t>
            </a:r>
          </a:p>
          <a:p>
            <a:pPr lvl="1"/>
            <a:r>
              <a:rPr lang="en-US" sz="1800" dirty="0" smtClean="0"/>
              <a:t>Nosecone </a:t>
            </a:r>
            <a:r>
              <a:rPr lang="en-US" sz="1800" dirty="0"/>
              <a:t>S (Dual Charger) = 80A Max</a:t>
            </a:r>
          </a:p>
        </p:txBody>
      </p:sp>
    </p:spTree>
    <p:extLst>
      <p:ext uri="{BB962C8B-B14F-4D97-AF65-F5344CB8AC3E}">
        <p14:creationId xmlns:p14="http://schemas.microsoft.com/office/powerpoint/2010/main" val="281699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Connector (UMC)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0164" y="1979773"/>
            <a:ext cx="8759396" cy="42494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Gen 1 -- </a:t>
            </a:r>
            <a:r>
              <a:rPr lang="en-US" sz="1800" dirty="0" smtClean="0"/>
              <a:t>40A Max </a:t>
            </a:r>
            <a:r>
              <a:rPr lang="mr-IN" sz="1800" dirty="0" smtClean="0"/>
              <a:t>–</a:t>
            </a:r>
            <a:r>
              <a:rPr lang="en-US" sz="1800" dirty="0" smtClean="0"/>
              <a:t> 9.6kW</a:t>
            </a:r>
          </a:p>
        </p:txBody>
      </p:sp>
      <p:pic>
        <p:nvPicPr>
          <p:cNvPr id="4" name="Picture 3" descr="Screen Shot 2019-08-17 at 11.04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39" y="2522478"/>
            <a:ext cx="7323477" cy="406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06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Connector (UMC)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0164" y="1979773"/>
            <a:ext cx="8759396" cy="42494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Gen 2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en-US" sz="1800" dirty="0" smtClean="0"/>
              <a:t>32A Max </a:t>
            </a:r>
            <a:r>
              <a:rPr lang="mr-IN" sz="1800" dirty="0" smtClean="0"/>
              <a:t>–</a:t>
            </a:r>
            <a:r>
              <a:rPr lang="en-US" sz="1800" dirty="0" smtClean="0"/>
              <a:t> 7.7kW</a:t>
            </a:r>
          </a:p>
        </p:txBody>
      </p:sp>
      <p:pic>
        <p:nvPicPr>
          <p:cNvPr id="5" name="Picture 4" descr="Screen Shot 2019-08-17 at 10.59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234" y="2477346"/>
            <a:ext cx="8265481" cy="385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98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 Connector (HPWC)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0164" y="1466153"/>
            <a:ext cx="8759396" cy="47630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Gen 1 &amp; 2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en-US" sz="1800" dirty="0" smtClean="0"/>
              <a:t>80A Max </a:t>
            </a:r>
            <a:r>
              <a:rPr lang="mr-IN" sz="1800" dirty="0" smtClean="0"/>
              <a:t>–</a:t>
            </a:r>
            <a:r>
              <a:rPr lang="en-US" sz="1800" dirty="0" smtClean="0"/>
              <a:t> 19.2kW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7" y="1892130"/>
            <a:ext cx="3128249" cy="476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31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J1772 Plug</a:t>
            </a:r>
            <a:endParaRPr lang="en-US" dirty="0"/>
          </a:p>
        </p:txBody>
      </p:sp>
      <p:pic>
        <p:nvPicPr>
          <p:cNvPr id="4" name="Content Placeholder 3" descr="J177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819" r="-69819"/>
          <a:stretch>
            <a:fillRect/>
          </a:stretch>
        </p:blipFill>
        <p:spPr>
          <a:xfrm>
            <a:off x="2960688" y="1979613"/>
            <a:ext cx="8758237" cy="4249737"/>
          </a:xfrm>
        </p:spPr>
      </p:pic>
    </p:spTree>
    <p:extLst>
      <p:ext uri="{BB962C8B-B14F-4D97-AF65-F5344CB8AC3E}">
        <p14:creationId xmlns:p14="http://schemas.microsoft.com/office/powerpoint/2010/main" val="177136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CHAdeMO</a:t>
            </a:r>
            <a:r>
              <a:rPr lang="en-US" dirty="0" smtClean="0"/>
              <a:t> Plug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263" y="1979613"/>
            <a:ext cx="7555088" cy="4249737"/>
          </a:xfrm>
        </p:spPr>
      </p:pic>
    </p:spTree>
    <p:extLst>
      <p:ext uri="{BB962C8B-B14F-4D97-AF65-F5344CB8AC3E}">
        <p14:creationId xmlns:p14="http://schemas.microsoft.com/office/powerpoint/2010/main" val="1420774063"/>
      </p:ext>
    </p:extLst>
  </p:cSld>
  <p:clrMapOvr>
    <a:masterClrMapping/>
  </p:clrMapOvr>
</p:sld>
</file>

<file path=ppt/theme/theme1.xml><?xml version="1.0" encoding="utf-8"?>
<a:theme xmlns:a="http://schemas.openxmlformats.org/drawingml/2006/main" name="Tesla-PowerPoint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6" id="{CEC4B6BC-45C9-1540-AB7B-A7DAA0BDF266}" vid="{8BFF1133-B65B-B94D-AE50-2AD776A93A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Tesla-PowerPoint-Template.potx</Template>
  <TotalTime>396</TotalTime>
  <Words>300</Words>
  <Application>Microsoft Macintosh PowerPoint</Application>
  <PresentationFormat>Custom</PresentationFormat>
  <Paragraphs>62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Tesla-PowerPoint-Template</vt:lpstr>
      <vt:lpstr>TCOO</vt:lpstr>
      <vt:lpstr>Charge Faster!</vt:lpstr>
      <vt:lpstr>Charging Standards</vt:lpstr>
      <vt:lpstr>Onboard Charger</vt:lpstr>
      <vt:lpstr>Mobile Connector (UMC)</vt:lpstr>
      <vt:lpstr>Mobile Connector (UMC)</vt:lpstr>
      <vt:lpstr>Wall Connector (HPWC)</vt:lpstr>
      <vt:lpstr>J1772 Plug</vt:lpstr>
      <vt:lpstr>CHAdeMO Plug</vt:lpstr>
      <vt:lpstr>CCS Combo Plug</vt:lpstr>
      <vt:lpstr>J1772 Adapter</vt:lpstr>
      <vt:lpstr>CHAdeMO Adapter</vt:lpstr>
      <vt:lpstr>Things To Consider</vt:lpstr>
      <vt:lpstr>Best Practices</vt:lpstr>
      <vt:lpstr>Thanks!!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Kenan Hadžić</dc:creator>
  <cp:lastModifiedBy>John Gray</cp:lastModifiedBy>
  <cp:revision>28</cp:revision>
  <dcterms:created xsi:type="dcterms:W3CDTF">2016-07-10T14:58:55Z</dcterms:created>
  <dcterms:modified xsi:type="dcterms:W3CDTF">2019-08-18T05:31:10Z</dcterms:modified>
</cp:coreProperties>
</file>